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83" r:id="rId4"/>
    <p:sldId id="285" r:id="rId5"/>
    <p:sldId id="284" r:id="rId6"/>
    <p:sldId id="286" r:id="rId7"/>
    <p:sldId id="287" r:id="rId8"/>
    <p:sldId id="289" r:id="rId9"/>
    <p:sldId id="288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571628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Clothes and Accessories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290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Belt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Shirt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Coat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1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85720" y="4286256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Jeans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7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is she wearing?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Sh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e is wearing a dress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.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8" descr="C:\Users\Rich\Documents\eslkidsworld.com\clip art\Clothing &amp; Accessories\Clothing &amp; Fashion (T - Z)\Woman in Dress with Scarf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2143116"/>
            <a:ext cx="2706688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ight Arrow 11"/>
          <p:cNvSpPr/>
          <p:nvPr/>
        </p:nvSpPr>
        <p:spPr>
          <a:xfrm rot="10800000">
            <a:off x="5143504" y="3857628"/>
            <a:ext cx="1785950" cy="10001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p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is she wearing?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Sh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e is wearing a coat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.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2" name="Right Arrow 11"/>
          <p:cNvSpPr/>
          <p:nvPr/>
        </p:nvSpPr>
        <p:spPr>
          <a:xfrm rot="10800000">
            <a:off x="5286380" y="2714620"/>
            <a:ext cx="1785950" cy="10001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C:\Users\Rich\Documents\eslkidsworld.com\clip art\Clothing &amp; Accessories\Clothing &amp; Fashion (G - R)\Man in Coat 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36" y="2143116"/>
            <a:ext cx="2308221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p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is she wearing?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Sh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e is wearing a blouse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.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2" name="Right Arrow 11"/>
          <p:cNvSpPr/>
          <p:nvPr/>
        </p:nvSpPr>
        <p:spPr>
          <a:xfrm rot="10800000">
            <a:off x="5143504" y="2500306"/>
            <a:ext cx="1785950" cy="10001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10" descr="C:\Users\Rich\Documents\eslkidsworld.com\clip art\Clothing &amp; Accessories\Clothing &amp; Fashion (T - Z)\Woman in Blouse &amp; Pants 3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3071802" y="1928802"/>
            <a:ext cx="1663693" cy="30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p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is she wearing?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Sh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e is wearing shorts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.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285984" y="2928934"/>
            <a:ext cx="1785950" cy="10001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9" descr="C:\Users\Rich\Documents\eslkidsworld.com\clip art\Clothing &amp; Accessories\Clothing &amp; Fashion (T - Z)\Woman in Shorts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2" y="1857364"/>
            <a:ext cx="1992312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p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is he wearing?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H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e is wearing boots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.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857488" y="4000504"/>
            <a:ext cx="1785950" cy="10001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E:\Websites\clip art\Clothing &amp; Accessories\Clothing &amp; Fashion (G - R)\Man in Coat 2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1785926"/>
            <a:ext cx="1324022" cy="3214686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is he wearing?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H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e is wearing pyjamas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.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571736" y="2857496"/>
            <a:ext cx="1785950" cy="10001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 descr="E:\Websites\clip art\Clothing &amp; Accessories\Clothing &amp; Fashion (G - R)\Man in Pajamas 2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1857364"/>
            <a:ext cx="1271266" cy="3214710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is he wearing?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H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e is wearing a vest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.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571736" y="2500306"/>
            <a:ext cx="1785950" cy="10001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 descr="E:\Websites\clip art\People\Cartoons (Ma - O)\Man with Sports Bag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1928802"/>
            <a:ext cx="2039747" cy="3159992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is he wearing?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H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e is wearing a suit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.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714612" y="2928934"/>
            <a:ext cx="1785950" cy="10001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98" name="Picture 2" descr="E:\Websites\clip art\People\Cartoons (Ma - O)\Man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2000240"/>
            <a:ext cx="1428760" cy="3017116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135</Words>
  <Application>Microsoft Macintosh PowerPoint</Application>
  <PresentationFormat>On-screen Show (4:3)</PresentationFormat>
  <Paragraphs>42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Clothes and Accessories</vt:lpstr>
      <vt:lpstr>What is she wearing?</vt:lpstr>
      <vt:lpstr>What is she wearing?</vt:lpstr>
      <vt:lpstr>What is she wearing?</vt:lpstr>
      <vt:lpstr>What is she wearing?</vt:lpstr>
      <vt:lpstr>What is he wearing?</vt:lpstr>
      <vt:lpstr>What is he wearing?</vt:lpstr>
      <vt:lpstr>What is he wearing?</vt:lpstr>
      <vt:lpstr>What is he wearing?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Clothes and Accessories</dc:title>
  <dc:creator>ESL Puzzles</dc:creator>
  <cp:lastModifiedBy>Richard</cp:lastModifiedBy>
  <cp:revision>31</cp:revision>
  <dcterms:created xsi:type="dcterms:W3CDTF">2020-03-09T01:59:01Z</dcterms:created>
  <dcterms:modified xsi:type="dcterms:W3CDTF">2020-03-22T05:46:47Z</dcterms:modified>
</cp:coreProperties>
</file>